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2937272"/>
            <a:ext cx="7477601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561"/>
              </a:lnSpc>
              <a:buNone/>
            </a:pPr>
            <a:r>
              <a:rPr lang="en-US" sz="5249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Golf Score Tracker with C</a:t>
            </a:r>
            <a:endParaRPr lang="en-US" sz="5249" dirty="0"/>
          </a:p>
        </p:txBody>
      </p:sp>
      <p:sp>
        <p:nvSpPr>
          <p:cNvPr id="6" name="Text 3"/>
          <p:cNvSpPr/>
          <p:nvPr/>
        </p:nvSpPr>
        <p:spPr>
          <a:xfrm>
            <a:off x="833199" y="4936927"/>
            <a:ext cx="7477601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Maitreya, Manas and Manish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931664"/>
            <a:ext cx="9933503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The Foundation: Tracking Rounds Played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2764750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951452"/>
            <a:ext cx="2461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Structured Data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5520809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Store the number of rounds played in an array, allowing us to easily access and manipulate this information.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2" y="2764750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951452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User Input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5520809"/>
            <a:ext cx="3088958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Prompt the user to enter the number of rounds, ensuring accurate data representation and fostering a dynamic experience.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16" y="2764750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951571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Tracking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5520928"/>
            <a:ext cx="308907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Holds and displays data of each player, including total score and average score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923449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Features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2062163"/>
            <a:ext cx="3088958" cy="190904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4248864"/>
            <a:ext cx="24231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Multiple Players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348389" y="4818221"/>
            <a:ext cx="3088958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 use multidimensional arrays to handle the scores and data for all four players with ease and efficiency.</a:t>
            </a:r>
            <a:endParaRPr lang="en-US" sz="1750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602" y="2062163"/>
            <a:ext cx="3088958" cy="190904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70602" y="4248864"/>
            <a:ext cx="284988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Manipulation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770602" y="4818221"/>
            <a:ext cx="3088958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Adds the players scores for 5 holes, hold those values and use them to display them later, along with their averages. Also used to find additional info of the players as a group (total score, total averages etc)</a:t>
            </a:r>
            <a:endParaRPr lang="en-US" sz="175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816" y="2062163"/>
            <a:ext cx="3089077" cy="190916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192816" y="4248983"/>
            <a:ext cx="25679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Efficient Storage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192816" y="4818340"/>
            <a:ext cx="3089077" cy="24878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By utilizing arrays such as 'Player', 'hole', 'HoleScore' etc to store the data, we conserve memory and streamline access, ensuring optimal performance as well as ease while changing something later.</a:t>
            </a:r>
            <a:endParaRPr lang="en-US" sz="1750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418153"/>
            <a:ext cx="930640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Score Tracking: Totals and Averages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833199" y="3140154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171542"/>
          </a:solidFill>
          <a:ln/>
        </p:spPr>
      </p:sp>
      <p:sp>
        <p:nvSpPr>
          <p:cNvPr id="7" name="Text 4"/>
          <p:cNvSpPr/>
          <p:nvPr/>
        </p:nvSpPr>
        <p:spPr>
          <a:xfrm>
            <a:off x="1055370" y="3362325"/>
            <a:ext cx="222194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Total Score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1055370" y="3931682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Assign individual arrays to store the total score for each player, allowing for detailed analysis of performance.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33199" y="5086826"/>
            <a:ext cx="9306401" cy="1724501"/>
          </a:xfrm>
          <a:prstGeom prst="roundRect">
            <a:avLst>
              <a:gd name="adj" fmla="val 3865"/>
            </a:avLst>
          </a:prstGeom>
          <a:solidFill>
            <a:srgbClr val="171542"/>
          </a:solidFill>
          <a:ln/>
        </p:spPr>
      </p:sp>
      <p:sp>
        <p:nvSpPr>
          <p:cNvPr id="10" name="Text 7"/>
          <p:cNvSpPr/>
          <p:nvPr/>
        </p:nvSpPr>
        <p:spPr>
          <a:xfrm>
            <a:off x="1055370" y="5308997"/>
            <a:ext cx="322326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Calculating Averages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1055370" y="5878354"/>
            <a:ext cx="8862060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Use the total score and the number of rounds played to calculate the average score for each player, providing valuable insights.</a:t>
            </a:r>
            <a:endParaRPr lang="en-US" sz="1750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597348" y="580787"/>
            <a:ext cx="4968240" cy="6596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93"/>
              </a:lnSpc>
              <a:buNone/>
            </a:pPr>
            <a:r>
              <a:rPr lang="en-US" sz="4155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Input and Output</a:t>
            </a:r>
            <a:endParaRPr lang="en-US" sz="4155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7348" y="1662470"/>
            <a:ext cx="6499979" cy="54111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597348" y="7311033"/>
            <a:ext cx="9435584" cy="33766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9"/>
              </a:lnSpc>
              <a:buNone/>
            </a:pPr>
            <a:r>
              <a:rPr lang="en-US" sz="1662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this is the entry page, the scores initialize at 0.</a:t>
            </a:r>
            <a:endParaRPr lang="en-US" sz="1662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473881" y="596741"/>
            <a:ext cx="5082540" cy="67687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29"/>
              </a:lnSpc>
              <a:buNone/>
            </a:pPr>
            <a:r>
              <a:rPr lang="en-US" sz="426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Input and Output</a:t>
            </a:r>
            <a:endParaRPr lang="en-US" sz="4263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3881" y="1706761"/>
            <a:ext cx="6409730" cy="533602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473881" y="7286387"/>
            <a:ext cx="9682520" cy="34647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9"/>
              </a:lnSpc>
              <a:buNone/>
            </a:pPr>
            <a:r>
              <a:rPr lang="en-US" sz="1705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Taking inputs for the first hole</a:t>
            </a:r>
            <a:endParaRPr lang="en-US" sz="1705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678906" y="570309"/>
            <a:ext cx="4876800" cy="6480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104"/>
              </a:lnSpc>
              <a:buNone/>
            </a:pPr>
            <a:r>
              <a:rPr lang="en-US" sz="4083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Input and Output</a:t>
            </a:r>
            <a:endParaRPr lang="en-US" sz="4083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8906" y="1633180"/>
            <a:ext cx="6561177" cy="546211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678906" y="7328535"/>
            <a:ext cx="9272468" cy="331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13"/>
              </a:lnSpc>
              <a:buNone/>
            </a:pPr>
            <a:r>
              <a:rPr lang="en-US" sz="1633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At the end of hole 1, score is updated and the game moves on to the next hole</a:t>
            </a:r>
            <a:endParaRPr lang="en-US" sz="1633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827723"/>
            <a:ext cx="526542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Input and Output</a:t>
            </a:r>
            <a:endParaRPr lang="en-US" sz="43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48389" y="1966436"/>
            <a:ext cx="9933503" cy="483012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348389" y="7046476"/>
            <a:ext cx="993350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9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Final Output at the end of 5 holes</a:t>
            </a:r>
            <a:endParaRPr lang="en-US" sz="1750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4" name="Text 2"/>
          <p:cNvSpPr/>
          <p:nvPr/>
        </p:nvSpPr>
        <p:spPr>
          <a:xfrm>
            <a:off x="2348389" y="3767614"/>
            <a:ext cx="4443889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endParaRPr lang="en-US" sz="4374" dirty="0"/>
          </a:p>
        </p:txBody>
      </p:sp>
      <p:pic>
        <p:nvPicPr>
          <p:cNvPr id="5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2023-11-20T11:06:15Z</dcterms:created>
  <dcterms:modified xsi:type="dcterms:W3CDTF">2023-11-20T11:06:15Z</dcterms:modified>
</cp:coreProperties>
</file>